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02" r:id="rId2"/>
  </p:sldMasterIdLst>
  <p:notesMasterIdLst>
    <p:notesMasterId r:id="rId4"/>
  </p:notesMasterIdLst>
  <p:sldIdLst>
    <p:sldId id="598" r:id="rId3"/>
  </p:sldIdLst>
  <p:sldSz cx="9144000" cy="6858000" type="screen4x3"/>
  <p:notesSz cx="6867525" cy="9994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00"/>
    <a:srgbClr val="FFFF00"/>
    <a:srgbClr val="FFFF99"/>
    <a:srgbClr val="000066"/>
    <a:srgbClr val="0066CC"/>
    <a:srgbClr val="741D83"/>
    <a:srgbClr val="008080"/>
    <a:srgbClr val="009999"/>
    <a:srgbClr val="CF3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9" autoAdjust="0"/>
    <p:restoredTop sz="88736" autoAdjust="0"/>
  </p:normalViewPr>
  <p:slideViewPr>
    <p:cSldViewPr snapToGrid="0">
      <p:cViewPr varScale="1">
        <p:scale>
          <a:sx n="64" d="100"/>
          <a:sy n="64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notesViewPr>
    <p:cSldViewPr snapToGrid="0">
      <p:cViewPr varScale="1">
        <p:scale>
          <a:sx n="54" d="100"/>
          <a:sy n="54" d="100"/>
        </p:scale>
        <p:origin x="-2784" y="-90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A3445CB-CB71-42F2-8774-0093244CEAC7}" type="datetimeFigureOut">
              <a:rPr lang="en-US"/>
              <a:pPr>
                <a:defRPr/>
              </a:pPr>
              <a:t>2/20/2017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111BE2B-D958-468F-850E-8D6863FC9B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2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68F08D01-0246-6C48-89B6-DD7543DB11D4}" type="slidenum">
              <a:rPr lang="da-DK" sz="1200" i="0">
                <a:solidFill>
                  <a:schemeClr val="tx1"/>
                </a:solidFill>
                <a:latin typeface="Times New Roman" charset="0"/>
              </a:rPr>
              <a:pPr eaLnBrk="1" hangingPunct="1"/>
              <a:t>1</a:t>
            </a:fld>
            <a:endParaRPr lang="da-DK" sz="120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>
                <a:latin typeface="Times New Roman" charset="0"/>
              </a:rPr>
              <a:t>Health care consumer testing</a:t>
            </a:r>
          </a:p>
        </p:txBody>
      </p:sp>
    </p:spTree>
    <p:extLst>
      <p:ext uri="{BB962C8B-B14F-4D97-AF65-F5344CB8AC3E}">
        <p14:creationId xmlns:p14="http://schemas.microsoft.com/office/powerpoint/2010/main" val="77035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500938" y="0"/>
            <a:ext cx="1643062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6929438" y="5357813"/>
            <a:ext cx="2000250" cy="1301750"/>
            <a:chOff x="6858016" y="5000636"/>
            <a:chExt cx="2000232" cy="1302402"/>
          </a:xfrm>
        </p:grpSpPr>
        <p:pic>
          <p:nvPicPr>
            <p:cNvPr id="8" name="Picture 2" descr="C:\Users\Mike Fisher\Pictures\BNC Logo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2180" y="5000636"/>
              <a:ext cx="1551904" cy="1069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 userDrawn="1"/>
          </p:nvSpPr>
          <p:spPr>
            <a:xfrm>
              <a:off x="6858016" y="6072735"/>
              <a:ext cx="2000232" cy="2303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Nanotech Knowledge </a:t>
              </a:r>
              <a:r>
                <a:rPr lang="en-GB" sz="900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Solutions</a:t>
              </a:r>
              <a:r>
                <a:rPr lang="en-GB" sz="900" baseline="30000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TM</a:t>
              </a:r>
              <a:endParaRPr lang="en-GB" sz="900" baseline="30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3116"/>
            <a:ext cx="6715172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898891"/>
            <a:ext cx="6400800" cy="1752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ADED2D-0A72-48ED-B036-07FEF403B7EA}" type="datetime1">
              <a:rPr lang="en-GB" smtClean="0"/>
              <a:pPr>
                <a:defRPr/>
              </a:pPr>
              <a:t>20/02/2017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4B9C-1B48-4FFA-8E2C-765318CF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52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152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8AFEF-92D9-49FF-8055-56B6977B2D57}" type="datetime4">
              <a:rPr lang="en-US">
                <a:solidFill>
                  <a:srgbClr val="918F91"/>
                </a:solidFill>
              </a:rPr>
              <a:pPr/>
              <a:t>February 20, 2017</a:t>
            </a:fld>
            <a:endParaRPr lang="en-US">
              <a:solidFill>
                <a:srgbClr val="918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25936"/>
      </p:ext>
    </p:extLst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71D6DC-DCD5-4627-A4AB-11116D0A9B63}" type="datetime4">
              <a:rPr lang="en-US">
                <a:solidFill>
                  <a:srgbClr val="918F91"/>
                </a:solidFill>
              </a:rPr>
              <a:pPr/>
              <a:t>February 20, 2017</a:t>
            </a:fld>
            <a:endParaRPr lang="en-US">
              <a:solidFill>
                <a:srgbClr val="918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10395"/>
      </p:ext>
    </p:extLst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E435B-8FD9-4549-A04E-18164D8383EA}" type="datetime4">
              <a:rPr lang="en-US">
                <a:solidFill>
                  <a:srgbClr val="918F91"/>
                </a:solidFill>
              </a:rPr>
              <a:pPr/>
              <a:t>February 20, 2017</a:t>
            </a:fld>
            <a:endParaRPr lang="en-US">
              <a:solidFill>
                <a:srgbClr val="918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55732"/>
      </p:ext>
    </p:extLst>
  </p:cSld>
  <p:clrMapOvr>
    <a:masterClrMapping/>
  </p:clrMapOvr>
  <p:transition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D8C55-AAF2-4209-8342-423E60E22B27}" type="datetime4">
              <a:rPr lang="en-US">
                <a:solidFill>
                  <a:srgbClr val="918F91"/>
                </a:solidFill>
              </a:rPr>
              <a:pPr/>
              <a:t>February 20, 2017</a:t>
            </a:fld>
            <a:endParaRPr lang="en-US">
              <a:solidFill>
                <a:srgbClr val="918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33559"/>
      </p:ext>
    </p:extLst>
  </p:cSld>
  <p:clrMapOvr>
    <a:masterClrMapping/>
  </p:clrMapOvr>
  <p:transition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BD207-C117-4BA2-9D6E-C7D6CC77242D}" type="datetime4">
              <a:rPr lang="en-US">
                <a:solidFill>
                  <a:srgbClr val="918F91"/>
                </a:solidFill>
              </a:rPr>
              <a:pPr/>
              <a:t>February 20, 2017</a:t>
            </a:fld>
            <a:endParaRPr lang="en-US">
              <a:solidFill>
                <a:srgbClr val="918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64355"/>
      </p:ext>
    </p:extLst>
  </p:cSld>
  <p:clrMapOvr>
    <a:masterClrMapping/>
  </p:clrMapOvr>
  <p:transition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598C13-36E6-4A9F-A8B8-D8A2F259771D}" type="datetime4">
              <a:rPr lang="en-US">
                <a:solidFill>
                  <a:srgbClr val="918F91"/>
                </a:solidFill>
              </a:rPr>
              <a:pPr/>
              <a:t>February 20, 2017</a:t>
            </a:fld>
            <a:endParaRPr lang="en-US">
              <a:solidFill>
                <a:srgbClr val="918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59882"/>
      </p:ext>
    </p:extLst>
  </p:cSld>
  <p:clrMapOvr>
    <a:masterClrMapping/>
  </p:clrMapOvr>
  <p:transition>
    <p:cut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9D588-1EDD-4902-97C2-FEB6983F7DAA}" type="datetime4">
              <a:rPr lang="en-US">
                <a:solidFill>
                  <a:srgbClr val="918F91"/>
                </a:solidFill>
              </a:rPr>
              <a:pPr/>
              <a:t>February 20, 2017</a:t>
            </a:fld>
            <a:endParaRPr lang="en-US">
              <a:solidFill>
                <a:srgbClr val="918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9921"/>
      </p:ext>
    </p:extLst>
  </p:cSld>
  <p:clrMapOvr>
    <a:masterClrMapping/>
  </p:clrMapOvr>
  <p:transition>
    <p:cut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55B7D-3EB3-4BF4-AE25-3050688EFAAB}" type="datetime4">
              <a:rPr lang="en-US">
                <a:solidFill>
                  <a:srgbClr val="918F91"/>
                </a:solidFill>
              </a:rPr>
              <a:pPr/>
              <a:t>February 20, 2017</a:t>
            </a:fld>
            <a:endParaRPr lang="en-US">
              <a:solidFill>
                <a:srgbClr val="918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58711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748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6858048" cy="10001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200400"/>
            <a:ext cx="7086600" cy="17526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2590800"/>
            <a:ext cx="7086600" cy="609600"/>
          </a:xfrm>
        </p:spPr>
        <p:txBody>
          <a:bodyPr/>
          <a:lstStyle>
            <a:lvl1pPr algn="r">
              <a:defRPr sz="2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960516" name="Picture 4" descr="Cerium Labs PPt-intr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323" r="8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0517" name="Picture 5" descr="U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37238"/>
            <a:ext cx="1752600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64000"/>
                  </a:srgbClr>
                </a:solidFill>
              </a14:hiddenFill>
            </a:ext>
          </a:extLst>
        </p:spPr>
      </p:pic>
      <p:pic>
        <p:nvPicPr>
          <p:cNvPr id="960518" name="Picture 6" descr="Cerium_logo_tag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53530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89226"/>
      </p:ext>
    </p:extLst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3E0270-970C-402D-A823-A78BBF9585A8}" type="datetime4">
              <a:rPr lang="en-US">
                <a:solidFill>
                  <a:srgbClr val="918F91"/>
                </a:solidFill>
              </a:rPr>
              <a:pPr/>
              <a:t>February 20, 2017</a:t>
            </a:fld>
            <a:endParaRPr lang="en-US">
              <a:solidFill>
                <a:srgbClr val="918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73581"/>
      </p:ext>
    </p:extLst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812F6-72B9-4E66-A55E-F4EE6ED119C4}" type="datetime4">
              <a:rPr lang="en-US">
                <a:solidFill>
                  <a:srgbClr val="918F91"/>
                </a:solidFill>
              </a:rPr>
              <a:pPr/>
              <a:t>February 20, 2017</a:t>
            </a:fld>
            <a:endParaRPr lang="en-US">
              <a:solidFill>
                <a:srgbClr val="918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8781"/>
      </p:ext>
    </p:extLst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6858000" cy="10001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46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46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3A0B18-5D7F-486E-9B2E-284DB9B5E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2"/>
          <p:cNvSpPr txBox="1">
            <a:spLocks/>
          </p:cNvSpPr>
          <p:nvPr/>
        </p:nvSpPr>
        <p:spPr>
          <a:xfrm>
            <a:off x="7010400" y="6464300"/>
            <a:ext cx="2133600" cy="357188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Slide | </a:t>
            </a:r>
            <a:fld id="{9D8B1C73-C20A-4DCF-8DFC-E899D7598402}" type="slidenum">
              <a:rPr lang="en-US"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85860"/>
            <a:ext cx="9144000" cy="7143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5937"/>
            <a:ext cx="9144000" cy="7143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062" name="Group 17"/>
          <p:cNvGrpSpPr>
            <a:grpSpLocks/>
          </p:cNvGrpSpPr>
          <p:nvPr/>
        </p:nvGrpSpPr>
        <p:grpSpPr bwMode="auto">
          <a:xfrm>
            <a:off x="7256463" y="150813"/>
            <a:ext cx="1736725" cy="1076325"/>
            <a:chOff x="7143768" y="150312"/>
            <a:chExt cx="1737185" cy="1076934"/>
          </a:xfrm>
        </p:grpSpPr>
        <p:pic>
          <p:nvPicPr>
            <p:cNvPr id="2064" name="Picture 2" descr="C:\Users\Mike Fisher\Pictures\BNC Logo.jp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38452" y="150312"/>
              <a:ext cx="1347816" cy="925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7143768" y="1027108"/>
              <a:ext cx="1737185" cy="200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Nanotech Knowledge </a:t>
              </a:r>
              <a:r>
                <a:rPr lang="en-GB" sz="900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Solutions</a:t>
              </a:r>
              <a:r>
                <a:rPr lang="en-GB" sz="900" baseline="30000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TM</a:t>
              </a:r>
              <a:endParaRPr lang="en-GB" sz="900" baseline="30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6462713"/>
            <a:ext cx="17668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52A702-CDD3-4DAF-8494-AE4856B42AE5}" type="datetime6">
              <a:rPr lang="en-GB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February 17</a:t>
            </a:fld>
            <a:endParaRPr lang="en-GB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5406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5406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F37B2"/>
        </a:buClr>
        <a:buFont typeface="Arial" pitchFamily="34" charset="0"/>
        <a:buChar char="•"/>
        <a:defRPr sz="3200" kern="1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A8CB"/>
        </a:buClr>
        <a:buFont typeface="Arial" pitchFamily="34" charset="0"/>
        <a:buChar char="•"/>
        <a:defRPr sz="2800" kern="1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A66AC"/>
        </a:buClr>
        <a:buFont typeface="Arial" pitchFamily="34" charset="0"/>
        <a:buChar char="•"/>
        <a:defRPr sz="2400" kern="1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0404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490" name="Picture 2" descr="Cerium-Labs-Body-Sl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9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9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9493" name="Rectangle 5"/>
          <p:cNvSpPr>
            <a:spLocks noChangeArrowheads="1"/>
          </p:cNvSpPr>
          <p:nvPr/>
        </p:nvSpPr>
        <p:spPr bwMode="auto">
          <a:xfrm>
            <a:off x="38100" y="6600825"/>
            <a:ext cx="723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fld id="{D14660A6-B2EB-40A8-A2BD-61FB2454EA57}" type="slidenum">
              <a:rPr lang="en-US" sz="800" smtClean="0">
                <a:solidFill>
                  <a:srgbClr val="FFFFFF"/>
                </a:solidFill>
                <a:latin typeface="Arial"/>
                <a:cs typeface="+mn-cs"/>
              </a:rPr>
              <a:pPr eaLnBrk="0" hangingPunct="0"/>
              <a:t>‹#›</a:t>
            </a:fld>
            <a:endParaRPr lang="en-US" sz="80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959494" name="Picture 6" descr="body slide - bott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3825"/>
            <a:ext cx="9144000" cy="7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9495" name="Picture 7" descr="URL-blu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553200"/>
            <a:ext cx="12827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9496" name="Rectangle 8"/>
          <p:cNvSpPr>
            <a:spLocks noChangeArrowheads="1"/>
          </p:cNvSpPr>
          <p:nvPr/>
        </p:nvSpPr>
        <p:spPr bwMode="auto">
          <a:xfrm>
            <a:off x="190500" y="6600825"/>
            <a:ext cx="723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fld id="{304BA77F-FD3B-4D62-A7F0-78B4684A98D0}" type="slidenum">
              <a:rPr lang="en-US" sz="800" smtClean="0">
                <a:solidFill>
                  <a:srgbClr val="918F91"/>
                </a:solidFill>
                <a:latin typeface="Arial"/>
                <a:cs typeface="+mn-cs"/>
              </a:rPr>
              <a:pPr eaLnBrk="0" hangingPunct="0"/>
              <a:t>‹#›</a:t>
            </a:fld>
            <a:endParaRPr lang="en-US" sz="800">
              <a:solidFill>
                <a:srgbClr val="918F91"/>
              </a:solidFill>
              <a:latin typeface="Arial"/>
              <a:cs typeface="+mn-cs"/>
            </a:endParaRPr>
          </a:p>
        </p:txBody>
      </p:sp>
      <p:sp>
        <p:nvSpPr>
          <p:cNvPr id="9594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2925" y="6581775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</a:defRPr>
            </a:lvl1pPr>
          </a:lstStyle>
          <a:p>
            <a:fld id="{6EE26FB5-ABEF-4E83-924B-36B486137FE4}" type="datetime4">
              <a:rPr lang="en-US" smtClean="0">
                <a:solidFill>
                  <a:srgbClr val="918F91"/>
                </a:solidFill>
                <a:latin typeface="Arial"/>
                <a:cs typeface="+mn-cs"/>
              </a:rPr>
              <a:pPr/>
              <a:t>February 20, 2017</a:t>
            </a:fld>
            <a:endParaRPr lang="en-US">
              <a:solidFill>
                <a:srgbClr val="918F91"/>
              </a:solidFill>
              <a:latin typeface="Arial"/>
              <a:cs typeface="+mn-cs"/>
            </a:endParaRPr>
          </a:p>
        </p:txBody>
      </p:sp>
      <p:pic>
        <p:nvPicPr>
          <p:cNvPr id="959498" name="Picture 10" descr="ce_id_tag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6419850"/>
            <a:ext cx="140335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8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>
    <p:cut thruBlk="1"/>
  </p:transition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35000"/>
        </a:spcBef>
        <a:spcAft>
          <a:spcPct val="0"/>
        </a:spcAft>
        <a:buClr>
          <a:srgbClr val="004187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5000"/>
        </a:spcBef>
        <a:spcAft>
          <a:spcPct val="0"/>
        </a:spcAft>
        <a:buClr>
          <a:srgbClr val="004187"/>
        </a:buClr>
        <a:buFont typeface="Wingdings" pitchFamily="2" charset="2"/>
        <a:buChar char="§"/>
        <a:defRPr sz="2000">
          <a:solidFill>
            <a:srgbClr val="004187"/>
          </a:solidFill>
          <a:latin typeface="+mn-lt"/>
        </a:defRPr>
      </a:lvl2pPr>
      <a:lvl3pPr marL="1143000" indent="-228600" algn="l" rtl="0" fontAlgn="base">
        <a:spcBef>
          <a:spcPct val="35000"/>
        </a:spcBef>
        <a:spcAft>
          <a:spcPct val="0"/>
        </a:spcAft>
        <a:buClr>
          <a:srgbClr val="004187"/>
        </a:buClr>
        <a:buChar char="•"/>
        <a:defRPr>
          <a:solidFill>
            <a:srgbClr val="6D6F7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187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187"/>
        </a:buClr>
        <a:buFont typeface="Wingdings" pitchFamily="2" charset="2"/>
        <a:buChar char="§"/>
        <a:defRPr sz="14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187"/>
        </a:buClr>
        <a:buFont typeface="Wingdings" pitchFamily="2" charset="2"/>
        <a:buChar char="§"/>
        <a:defRPr sz="14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187"/>
        </a:buClr>
        <a:buFont typeface="Wingdings" pitchFamily="2" charset="2"/>
        <a:buChar char="§"/>
        <a:defRPr sz="14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187"/>
        </a:buClr>
        <a:buFont typeface="Wingdings" pitchFamily="2" charset="2"/>
        <a:buChar char="§"/>
        <a:defRPr sz="14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187"/>
        </a:buClr>
        <a:buFont typeface="Wingdings" pitchFamily="2" charset="2"/>
        <a:buChar char="§"/>
        <a:defRPr sz="1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95461"/>
            <a:ext cx="5243588" cy="4194870"/>
          </a:xfrm>
          <a:prstGeom prst="rect">
            <a:avLst/>
          </a:prstGeom>
        </p:spPr>
      </p:pic>
      <p:sp>
        <p:nvSpPr>
          <p:cNvPr id="1536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AquAffirm</a:t>
            </a:r>
            <a:r>
              <a:rPr lang="en-GB" baseline="30000" dirty="0" err="1"/>
              <a:t>TM</a:t>
            </a:r>
            <a:r>
              <a:rPr lang="en-GB" dirty="0"/>
              <a:t> Project</a:t>
            </a:r>
          </a:p>
        </p:txBody>
      </p:sp>
      <p:pic>
        <p:nvPicPr>
          <p:cNvPr id="15363" name="Picture 1" descr="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t="7857" r="26070" b="14301"/>
          <a:stretch>
            <a:fillRect/>
          </a:stretch>
        </p:blipFill>
        <p:spPr bwMode="auto">
          <a:xfrm>
            <a:off x="755650" y="2636838"/>
            <a:ext cx="22082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5872916" y="2375694"/>
            <a:ext cx="1655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rgbClr val="040404"/>
                </a:solidFill>
              </a:rPr>
              <a:t>Reusable Digital Reader</a:t>
            </a:r>
          </a:p>
        </p:txBody>
      </p:sp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5868144" y="5608638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rgbClr val="040404"/>
                </a:solidFill>
              </a:rPr>
              <a:t>Disposable Test Strip</a:t>
            </a:r>
          </a:p>
        </p:txBody>
      </p: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971550" y="5084763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>
                <a:solidFill>
                  <a:srgbClr val="040404"/>
                </a:solidFill>
              </a:rPr>
              <a:t>Disposable Test Strip</a:t>
            </a:r>
          </a:p>
        </p:txBody>
      </p:sp>
    </p:spTree>
    <p:extLst>
      <p:ext uri="{BB962C8B-B14F-4D97-AF65-F5344CB8AC3E}">
        <p14:creationId xmlns:p14="http://schemas.microsoft.com/office/powerpoint/2010/main" val="381320971"/>
      </p:ext>
    </p:extLst>
  </p:cSld>
  <p:clrMapOvr>
    <a:masterClrMapping/>
  </p:clrMapOvr>
</p:sld>
</file>

<file path=ppt/theme/theme1.xml><?xml version="1.0" encoding="utf-8"?>
<a:theme xmlns:a="http://schemas.openxmlformats.org/drawingml/2006/main" name="BNC new 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ReportTemplate1107">
  <a:themeElements>
    <a:clrScheme name="">
      <a:dk1>
        <a:srgbClr val="000000"/>
      </a:dk1>
      <a:lt1>
        <a:srgbClr val="FFFFFF"/>
      </a:lt1>
      <a:dk2>
        <a:srgbClr val="918F91"/>
      </a:dk2>
      <a:lt2>
        <a:srgbClr val="C0BDC0"/>
      </a:lt2>
      <a:accent1>
        <a:srgbClr val="35509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EB3CB"/>
      </a:accent5>
      <a:accent6>
        <a:srgbClr val="2D2D8A"/>
      </a:accent6>
      <a:hlink>
        <a:srgbClr val="009999"/>
      </a:hlink>
      <a:folHlink>
        <a:srgbClr val="99CC00"/>
      </a:folHlink>
    </a:clrScheme>
    <a:fontScheme name="CeReportTemplate11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eReportTemplate11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eportTemplate11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eportTemplate11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eportTemplate11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eportTemplate11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eportTemplate11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eportTemplate11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eportTemplate11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eportTemplate11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eportTemplate11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eportTemplate11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eportTemplate11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BNC new template2</Template>
  <TotalTime>14659</TotalTime>
  <Words>16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Times New Roman</vt:lpstr>
      <vt:lpstr>Verdana</vt:lpstr>
      <vt:lpstr>Wingdings</vt:lpstr>
      <vt:lpstr>BNC new template2</vt:lpstr>
      <vt:lpstr>CeReportTemplate1107</vt:lpstr>
      <vt:lpstr>AquAffirmTM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Nanda Rahman</cp:lastModifiedBy>
  <cp:revision>366</cp:revision>
  <cp:lastPrinted>2012-05-31T16:32:13Z</cp:lastPrinted>
  <dcterms:created xsi:type="dcterms:W3CDTF">2009-07-10T14:38:04Z</dcterms:created>
  <dcterms:modified xsi:type="dcterms:W3CDTF">2017-02-20T17:24:38Z</dcterms:modified>
</cp:coreProperties>
</file>